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389" r:id="rId6"/>
    <p:sldId id="384" r:id="rId7"/>
    <p:sldId id="317" r:id="rId8"/>
    <p:sldId id="277" r:id="rId9"/>
    <p:sldId id="392" r:id="rId10"/>
    <p:sldId id="278" r:id="rId11"/>
    <p:sldId id="393" r:id="rId12"/>
    <p:sldId id="394" r:id="rId13"/>
    <p:sldId id="395" r:id="rId14"/>
    <p:sldId id="396" r:id="rId15"/>
    <p:sldId id="401" r:id="rId16"/>
    <p:sldId id="404" r:id="rId17"/>
    <p:sldId id="402" r:id="rId18"/>
    <p:sldId id="403" r:id="rId19"/>
    <p:sldId id="397" r:id="rId20"/>
    <p:sldId id="406" r:id="rId21"/>
    <p:sldId id="405" r:id="rId22"/>
    <p:sldId id="400" r:id="rId23"/>
    <p:sldId id="398" r:id="rId24"/>
    <p:sldId id="399" r:id="rId25"/>
    <p:sldId id="407" r:id="rId26"/>
    <p:sldId id="321" r:id="rId27"/>
    <p:sldId id="3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3725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36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41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1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olinsandidge/" TargetMode="External"/><Relationship Id="rId2" Type="http://schemas.openxmlformats.org/officeDocument/2006/relationships/hyperlink" Target="mailto:Colin.Sandidge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s://github.com/ColinSandid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National UFO Reporting Center Webscrape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Colin Sandidge</a:t>
            </a:r>
          </a:p>
        </p:txBody>
      </p:sp>
      <p:pic>
        <p:nvPicPr>
          <p:cNvPr id="7" name="Picture Placeholder 6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0F8F0155-690A-D17C-4E4A-6D4CE92E01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21626" r="216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Highest UFO Counts by Date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8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Top 10 Dates for UFO Activity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803451BC-F47D-5091-67B6-26FB1CAD8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8138" y="1562583"/>
            <a:ext cx="6583000" cy="462159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6AC981-A235-7F24-FF3C-1D288DF25E86}"/>
              </a:ext>
            </a:extLst>
          </p:cNvPr>
          <p:cNvSpPr txBox="1"/>
          <p:nvPr/>
        </p:nvSpPr>
        <p:spPr>
          <a:xfrm>
            <a:off x="682906" y="1979270"/>
            <a:ext cx="3414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Interestingly, July 4</a:t>
            </a:r>
            <a:r>
              <a:rPr lang="en-US" baseline="30000" dirty="0"/>
              <a:t>th</a:t>
            </a:r>
            <a:r>
              <a:rPr lang="en-US" dirty="0"/>
              <a:t> was the most popular date for UFO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is in the top 10 seven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10:00 P.M. seems to be the most popular time to spot UFO activity on July 4th</a:t>
            </a:r>
          </a:p>
        </p:txBody>
      </p:sp>
    </p:spTree>
    <p:extLst>
      <p:ext uri="{BB962C8B-B14F-4D97-AF65-F5344CB8AC3E}">
        <p14:creationId xmlns:p14="http://schemas.microsoft.com/office/powerpoint/2010/main" val="107423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Total Sightings by Hour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Total Sightings by Hour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971C64A-A55D-AD3B-CEA2-8DB5C6896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135" y="1881275"/>
            <a:ext cx="7100002" cy="4427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DE346-A8AB-27DB-40B9-2BD478B26317}"/>
              </a:ext>
            </a:extLst>
          </p:cNvPr>
          <p:cNvSpPr txBox="1"/>
          <p:nvPr/>
        </p:nvSpPr>
        <p:spPr>
          <a:xfrm>
            <a:off x="682906" y="1979270"/>
            <a:ext cx="3414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likely to see UFO activity at night than midday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9:00 and 10:00 P.M. are first and second most popular times to spot UFO activity,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4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Total Sightings by Season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3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Breakdown of UFO Activity by Season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FE2B497-8CB2-FD98-E2C7-D73B4BA0B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881275"/>
            <a:ext cx="6459537" cy="4427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833A-59B7-D020-6ABA-AF4BE3ABFEC4}"/>
              </a:ext>
            </a:extLst>
          </p:cNvPr>
          <p:cNvSpPr txBox="1"/>
          <p:nvPr/>
        </p:nvSpPr>
        <p:spPr>
          <a:xfrm>
            <a:off x="682906" y="1979270"/>
            <a:ext cx="341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Fall is the most popular season for UFO activity</a:t>
            </a:r>
          </a:p>
        </p:txBody>
      </p:sp>
    </p:spTree>
    <p:extLst>
      <p:ext uri="{BB962C8B-B14F-4D97-AF65-F5344CB8AC3E}">
        <p14:creationId xmlns:p14="http://schemas.microsoft.com/office/powerpoint/2010/main" val="159036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52400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Total Sightings by Year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Total Sightings by Year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8E46AA7-79D9-9283-E114-ED3D9BCF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06" y="1394439"/>
            <a:ext cx="6675732" cy="491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F8C1D-66F8-ECED-9F80-CBE79FF57AD1}"/>
              </a:ext>
            </a:extLst>
          </p:cNvPr>
          <p:cNvSpPr txBox="1"/>
          <p:nvPr/>
        </p:nvSpPr>
        <p:spPr>
          <a:xfrm>
            <a:off x="682906" y="1979270"/>
            <a:ext cx="3414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trend of increased reporting as access to technology improves is to be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dip in 2018 and 2021 may be worth exploring</a:t>
            </a:r>
          </a:p>
        </p:txBody>
      </p:sp>
    </p:spTree>
    <p:extLst>
      <p:ext uri="{BB962C8B-B14F-4D97-AF65-F5344CB8AC3E}">
        <p14:creationId xmlns:p14="http://schemas.microsoft.com/office/powerpoint/2010/main" val="2106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52400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Mean Duration by Year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3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Mean Duration by Year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2893-DD85-7C08-EC76-0CC3DD856A9E}"/>
              </a:ext>
            </a:extLst>
          </p:cNvPr>
          <p:cNvSpPr txBox="1"/>
          <p:nvPr/>
        </p:nvSpPr>
        <p:spPr>
          <a:xfrm>
            <a:off x="682906" y="1979270"/>
            <a:ext cx="34145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duration per UFO sighting:  ~15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the mean to increase through the years with access to better ways to document activity but has stayed relatively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Variability in data can be explained by documentation process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5C0671F-8584-3254-6BF1-84D607A5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4" y="1230287"/>
            <a:ext cx="7404803" cy="50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9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96392"/>
            <a:ext cx="3565524" cy="72714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02662"/>
            <a:ext cx="3565525" cy="384276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Reported Type of Craft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Highest UFO Counts by State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Highest UFO Counts by Date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Sightings by Hour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Sightings by Season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Mean Duration by Year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Hotspots!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Hotspots!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0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Top 10 UFO Activity Hotspots!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4961BD43-7E86-451F-3A8E-A9D405F3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1676" y="1527858"/>
            <a:ext cx="6189461" cy="46563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936A1D-D79C-B702-259D-E8A8E936C8D7}"/>
              </a:ext>
            </a:extLst>
          </p:cNvPr>
          <p:cNvSpPr txBox="1"/>
          <p:nvPr/>
        </p:nvSpPr>
        <p:spPr>
          <a:xfrm>
            <a:off x="682906" y="1979270"/>
            <a:ext cx="3414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Phoenix is top city for UFO activity, followed closely by Seattle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Arizona and Florida are two most active States in the hotspot list</a:t>
            </a:r>
          </a:p>
        </p:txBody>
      </p:sp>
    </p:spTree>
    <p:extLst>
      <p:ext uri="{BB962C8B-B14F-4D97-AF65-F5344CB8AC3E}">
        <p14:creationId xmlns:p14="http://schemas.microsoft.com/office/powerpoint/2010/main" val="377847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Tennessee Hotspots!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6F49FA-5AD1-D95B-7C87-74913FA0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36" y="1979270"/>
            <a:ext cx="7322789" cy="343768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02F4AF5-5616-AF26-DDDB-34CA519F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1979270"/>
            <a:ext cx="2937506" cy="25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1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77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2260048"/>
          </a:xfrm>
        </p:spPr>
        <p:txBody>
          <a:bodyPr>
            <a:normAutofit/>
          </a:bodyPr>
          <a:lstStyle/>
          <a:p>
            <a:r>
              <a:rPr lang="en-US" b="1" dirty="0"/>
              <a:t>The data findings suggest an increased likelihood of seeing a UFO on July 4</a:t>
            </a:r>
            <a:r>
              <a:rPr lang="en-US" b="1" baseline="30000" dirty="0"/>
              <a:t>th</a:t>
            </a:r>
            <a:r>
              <a:rPr lang="en-US" b="1" dirty="0"/>
              <a:t> from 9:00 - 10:00 pm EST in the urban areas and neighborhoods specified in this report.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Placeholder 7" descr="5/6/2022 @ 6:00 A.M. in Orlando, Florida">
            <a:extLst>
              <a:ext uri="{FF2B5EF4-FFF2-40B4-BE49-F238E27FC236}">
                <a16:creationId xmlns:a16="http://schemas.microsoft.com/office/drawing/2014/main" id="{BE3C589B-AB5F-8FA9-5305-71D49B9F57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7970" b="27970"/>
          <a:stretch>
            <a:fillRect/>
          </a:stretch>
        </p:blipFill>
        <p:spPr>
          <a:xfrm>
            <a:off x="0" y="0"/>
            <a:ext cx="12192000" cy="4345858"/>
          </a:xfr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Colin </a:t>
            </a:r>
            <a:r>
              <a:rPr lang="en-US" dirty="0" err="1"/>
              <a:t>Sandidge</a:t>
            </a:r>
            <a:endParaRPr lang="en-US" dirty="0"/>
          </a:p>
          <a:p>
            <a:r>
              <a:rPr lang="en-US" dirty="0">
                <a:hlinkClick r:id="rId2"/>
              </a:rPr>
              <a:t>Colin.Sandidge@gmail.com</a:t>
            </a:r>
            <a:endParaRPr lang="en-US" dirty="0"/>
          </a:p>
          <a:p>
            <a:r>
              <a:rPr lang="en-US" dirty="0">
                <a:hlinkClick r:id="rId3"/>
              </a:rPr>
              <a:t>https://www.linkedin.com/in/colinsandidge/</a:t>
            </a:r>
            <a:endParaRPr lang="en-US" dirty="0"/>
          </a:p>
          <a:p>
            <a:r>
              <a:rPr lang="en-US" dirty="0">
                <a:hlinkClick r:id="rId4"/>
              </a:rPr>
              <a:t>https://github.com/ColinSandidge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Placeholder 4" descr="A picture containing outdoor, nature, cloud, night sky&#10;&#10;Description automatically generated">
            <a:extLst>
              <a:ext uri="{FF2B5EF4-FFF2-40B4-BE49-F238E27FC236}">
                <a16:creationId xmlns:a16="http://schemas.microsoft.com/office/drawing/2014/main" id="{0B83DE5F-A61C-BDE0-96D1-6C3AA200B3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4066" r="4066"/>
          <a:stretch>
            <a:fillRect/>
          </a:stretch>
        </p:blipFill>
        <p:spPr/>
      </p:pic>
      <p:pic>
        <p:nvPicPr>
          <p:cNvPr id="10" name="Picture Placeholder 9" descr="A view of a city at night&#10;&#10;Description automatically generated with low confidence">
            <a:extLst>
              <a:ext uri="{FF2B5EF4-FFF2-40B4-BE49-F238E27FC236}">
                <a16:creationId xmlns:a16="http://schemas.microsoft.com/office/drawing/2014/main" id="{C662AF41-E3ED-95F6-00E3-07D0D4A55B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8573" b="8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2" y="4508500"/>
            <a:ext cx="6243637" cy="18923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data taken from nuforc.org</a:t>
            </a:r>
          </a:p>
          <a:p>
            <a:pPr marL="0" indent="0">
              <a:buNone/>
            </a:pPr>
            <a:r>
              <a:rPr lang="en-US" dirty="0"/>
              <a:t>Self-reported UFO sightings</a:t>
            </a:r>
          </a:p>
          <a:p>
            <a:pPr marL="0" indent="0">
              <a:buNone/>
            </a:pPr>
            <a:r>
              <a:rPr lang="en-US" dirty="0"/>
              <a:t>A lot of variability in the data</a:t>
            </a:r>
          </a:p>
        </p:txBody>
      </p:sp>
      <p:pic>
        <p:nvPicPr>
          <p:cNvPr id="14" name="Picture Placeholder 13" descr="A picture containing outdoor, sky, nature, shore&#10;&#10;Description automatically generated">
            <a:extLst>
              <a:ext uri="{FF2B5EF4-FFF2-40B4-BE49-F238E27FC236}">
                <a16:creationId xmlns:a16="http://schemas.microsoft.com/office/drawing/2014/main" id="{E15B83E6-5FDB-E201-FE60-0D92929B08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1627" r="31627"/>
          <a:stretch>
            <a:fillRect/>
          </a:stretch>
        </p:blipFill>
        <p:spPr>
          <a:xfrm>
            <a:off x="6108192" y="0"/>
            <a:ext cx="6083808" cy="3776472"/>
          </a:xfrm>
        </p:spPr>
      </p:pic>
      <p:pic>
        <p:nvPicPr>
          <p:cNvPr id="19" name="Picture Placeholder 18" descr="A jet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3F8CC635-09B7-6A37-C425-135F6D78D3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5132" r="25132"/>
          <a:stretch>
            <a:fillRect/>
          </a:stretch>
        </p:blipFill>
        <p:spPr>
          <a:xfrm>
            <a:off x="0" y="0"/>
            <a:ext cx="6108192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Data Cleaning!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1F39-130D-0224-DB7D-3C6EE8062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A604B9-A44C-9C3E-B296-E3C2232E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381761"/>
            <a:ext cx="10363200" cy="49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Most Reported Type of Craft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Top 10 Most Reported Type of Craft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15765F26-D4EA-EBF8-3C0D-5654D46A3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0800" y="1342795"/>
            <a:ext cx="6510337" cy="496593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424828-46EA-E41D-AEB6-EABDFDB8130F}"/>
              </a:ext>
            </a:extLst>
          </p:cNvPr>
          <p:cNvSpPr txBox="1"/>
          <p:nvPr/>
        </p:nvSpPr>
        <p:spPr>
          <a:xfrm>
            <a:off x="682906" y="1979270"/>
            <a:ext cx="3414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‘Light’ is by far the most popular type of UFO witnessed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~5000 sightings left the ‘Type of UFO’ field completely blank 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Highest UFO Counts by State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8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Top 20 States for UFO Activity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87F0E9B6-CAFA-6349-70ED-8D72B69B7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920" y="1881275"/>
            <a:ext cx="7201217" cy="442745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B3BD2A-8C6C-9284-6096-A28E0C24B02C}"/>
              </a:ext>
            </a:extLst>
          </p:cNvPr>
          <p:cNvSpPr txBox="1"/>
          <p:nvPr/>
        </p:nvSpPr>
        <p:spPr>
          <a:xfrm>
            <a:off x="682906" y="1979270"/>
            <a:ext cx="3414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Florida was the most popular State for UFO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Tennessee was the 19</a:t>
            </a:r>
            <a:r>
              <a:rPr lang="en-US" baseline="30000" dirty="0"/>
              <a:t>th</a:t>
            </a:r>
            <a:r>
              <a:rPr lang="en-US" dirty="0"/>
              <a:t> most popular State for UFO activity</a:t>
            </a:r>
          </a:p>
        </p:txBody>
      </p:sp>
    </p:spTree>
    <p:extLst>
      <p:ext uri="{BB962C8B-B14F-4D97-AF65-F5344CB8AC3E}">
        <p14:creationId xmlns:p14="http://schemas.microsoft.com/office/powerpoint/2010/main" val="313571586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{9A5DA88D-3109-4197-9EEF-CF7BC0EC6906}tf33713516_win32</Template>
  <TotalTime>7034</TotalTime>
  <Words>450</Words>
  <Application>Microsoft Office PowerPoint</Application>
  <PresentationFormat>Widescreen</PresentationFormat>
  <Paragraphs>107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Walbaum Display</vt:lpstr>
      <vt:lpstr>3DFloatVTI</vt:lpstr>
      <vt:lpstr>National UFO Reporting Center Webscrape</vt:lpstr>
      <vt:lpstr>Agenda</vt:lpstr>
      <vt:lpstr>Introduction</vt:lpstr>
      <vt:lpstr>Challenges</vt:lpstr>
      <vt:lpstr>Data Cleaning!</vt:lpstr>
      <vt:lpstr>Most Reported Type of Craft</vt:lpstr>
      <vt:lpstr>Top 10 Most Reported Type of Craft</vt:lpstr>
      <vt:lpstr>Highest UFO Counts by State</vt:lpstr>
      <vt:lpstr>Top 20 States for UFO Activity</vt:lpstr>
      <vt:lpstr>Highest UFO Counts by Date</vt:lpstr>
      <vt:lpstr>Top 10 Dates for UFO Activity</vt:lpstr>
      <vt:lpstr>Total Sightings by Hour</vt:lpstr>
      <vt:lpstr>Total Sightings by Hour</vt:lpstr>
      <vt:lpstr>Total Sightings by Season</vt:lpstr>
      <vt:lpstr>Breakdown of UFO Activity by Season</vt:lpstr>
      <vt:lpstr>Total Sightings by Year</vt:lpstr>
      <vt:lpstr>Total Sightings by Year</vt:lpstr>
      <vt:lpstr>Mean Duration by Year</vt:lpstr>
      <vt:lpstr>Mean Duration by Year</vt:lpstr>
      <vt:lpstr>Hotspots!</vt:lpstr>
      <vt:lpstr>Top 10 UFO Activity Hotspots!</vt:lpstr>
      <vt:lpstr>Tennessee Hotspots!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UFO Reporting Center Webscrape</dc:title>
  <dc:creator>Colin S</dc:creator>
  <cp:lastModifiedBy>Colin S</cp:lastModifiedBy>
  <cp:revision>13</cp:revision>
  <dcterms:created xsi:type="dcterms:W3CDTF">2022-08-12T00:58:45Z</dcterms:created>
  <dcterms:modified xsi:type="dcterms:W3CDTF">2022-08-19T16:34:18Z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